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287" r:id="rId4"/>
    <p:sldId id="303" r:id="rId5"/>
    <p:sldId id="309" r:id="rId6"/>
    <p:sldId id="307" r:id="rId7"/>
    <p:sldId id="299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3250" autoAdjust="0"/>
  </p:normalViewPr>
  <p:slideViewPr>
    <p:cSldViewPr>
      <p:cViewPr>
        <p:scale>
          <a:sx n="77" d="100"/>
          <a:sy n="77" d="100"/>
        </p:scale>
        <p:origin x="-18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7E6F32-6701-4A03-AA40-18FE518CF48E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911C1F-8071-4634-841A-C4528AB84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http://ksow.pl/uploads/tx_library/files/01_Wprowadzenie_do_zagadnie%C5%84_edukacji_w_gospodarstwie_rolnym.pdf</a:t>
            </a:r>
          </a:p>
          <a:p>
            <a:pPr>
              <a:spcBef>
                <a:spcPct val="0"/>
              </a:spcBef>
            </a:pPr>
            <a:r>
              <a:rPr lang="pl-PL" smtClean="0"/>
              <a:t>http://geografia.opracowania.pl/ch%C3%B3w_zwierz%C4%85t_gospodarskich_na_%C5%9Bwiecie/</a:t>
            </a:r>
          </a:p>
          <a:p>
            <a:pPr>
              <a:spcBef>
                <a:spcPct val="0"/>
              </a:spcBef>
            </a:pPr>
            <a:r>
              <a:rPr lang="pl-PL" smtClean="0"/>
              <a:t>http://www.tractoor.pl/produkcja-zwierzca/rasy-zwierzt-gospodarkich/rasy-byda.html</a:t>
            </a:r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A7F8AC-671C-4C26-B7D7-09F9845D0EA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669-C53A-4773-A4E1-F053E836A972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E9B6-95AD-4E1B-8F45-66178BCF64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BA42-0EAB-4062-8F10-D006564BA0C5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2B90-B1D1-4A5E-BA99-1AA8F85841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8B87-AC9D-48A8-A6C1-2C74564DBE9A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930E-E7E7-4FCE-A275-E91E25478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8092-31B4-45C5-8C48-7FB521C294DC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33A0-CCB6-42EC-AEC0-FFD3AAA167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3CD3-B442-475F-A4DE-843A4CB38483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8268-1B9F-416B-A260-C1B8799310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D05F-C1B4-461F-B1FC-DFC8729F9073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B005-065E-4E7D-9DBF-6A3DE5DE99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BCF2-F517-4AB4-A774-A428D70945D7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5289-BA0B-4E7A-990B-3879C22F87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C6F7-1B54-4C27-B316-F018DF813CA9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264E-D6B8-4F53-B411-8DF4135158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42A8-533E-4B0C-B482-853B2754D3C9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14DA-22FE-42C1-AEC0-F632340A5C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A986-73C2-43AF-87BE-DC11A6E57E29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0A67-1F82-4276-AF5F-8880519E9E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C9F9-D73D-49EC-9C9C-AEC8B2E6A959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1901-3A16-4BF5-90DF-EC8A9E6E80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183BA-BC8A-4360-90BF-5D6F12E5CD21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8FAC8-D20F-4DB9-9838-13214C0A73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tapeta-epoka-dinozaury-3-maluchy-lodowcowa-skorupki.na-pulpit.com/zdjecia/epoka-dinozaury-3-maluchy-lodowcowa-skorupki.jpeg"/>
          <p:cNvPicPr>
            <a:picLocks noChangeAspect="1" noChangeArrowheads="1"/>
          </p:cNvPicPr>
          <p:nvPr/>
        </p:nvPicPr>
        <p:blipFill>
          <a:blip r:embed="rId3"/>
          <a:srcRect t="3288"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78962" y="2132856"/>
            <a:ext cx="7772400" cy="147002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Potomkowie dinozaurów, czyli zwierzęta, które spotkasz na wsi</a:t>
            </a:r>
            <a:endParaRPr lang="pl-PL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0730" y="-171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NASUTOCERATOPS TITUSI A  KROWA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http://phenomena.nationalgeographic.com/files/2013/07/Nasutoceratops-titusi-splash-1920x1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96975"/>
            <a:ext cx="4065588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3316" name="Picture 4" descr="http://static1.money.pl/i/h/18/art254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99992" y="2561680"/>
            <a:ext cx="3960634" cy="2598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073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RASY BYDŁA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626" name="pole tekstowe 4"/>
          <p:cNvSpPr txBox="1">
            <a:spLocks noChangeArrowheads="1"/>
          </p:cNvSpPr>
          <p:nvPr/>
        </p:nvSpPr>
        <p:spPr bwMode="auto">
          <a:xfrm>
            <a:off x="1116013" y="631825"/>
            <a:ext cx="388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solidFill>
                  <a:srgbClr val="FF0000"/>
                </a:solidFill>
                <a:latin typeface="Calibri" pitchFamily="34" charset="0"/>
              </a:rPr>
              <a:t>Highland</a:t>
            </a:r>
          </a:p>
        </p:txBody>
      </p:sp>
      <p:pic>
        <p:nvPicPr>
          <p:cNvPr id="26627" name="Picture 4" descr="http://bydlo.com.pl/wp-content/uploads/high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216025"/>
            <a:ext cx="449897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s://pixabay.com/static/uploads/photo/2014/06/07/17/47/highland-cattle-364502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97200"/>
            <a:ext cx="41910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oualbox.com/Img/1449174405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6408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48" name="Picture 4" descr="http://i.dailymail.co.uk/i/pix/2015/12/01/14/2EF5A0F500000578-0-image-a-24_1448979808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Byk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Diamond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-jednorożec </a:t>
            </a: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Brazylii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rancesca-konici.estranky.cz/img/mid/12/eohip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442572"/>
            <a:ext cx="4381500" cy="25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2" name="Picture 6" descr="http://beskid-trade.pl/public/assets/banery/fox90/k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49044" y="263691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35692" y="10132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EOHIPPUS</a:t>
            </a:r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KOŃ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073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TYRANNOSAURUS REX A KURA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0" name="Picture 2" descr="http://www.jurassicworld.com/media/dinosaurs/tyrannosaurus-rex/tyrannosaurus-rex-info-graphic.png"/>
          <p:cNvPicPr>
            <a:picLocks noChangeAspect="1" noChangeArrowheads="1"/>
          </p:cNvPicPr>
          <p:nvPr/>
        </p:nvPicPr>
        <p:blipFill>
          <a:blip r:embed="rId2"/>
          <a:srcRect r="37943"/>
          <a:stretch>
            <a:fillRect/>
          </a:stretch>
        </p:blipFill>
        <p:spPr bwMode="auto">
          <a:xfrm>
            <a:off x="395288" y="1196975"/>
            <a:ext cx="4238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ttp://www.hendrob.pl/sites/default/files/chick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2714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0730" y="12576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Kura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http://dziwowisko.pl/wp-content/uploads/2014/04/kury-jedwabist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951941"/>
            <a:ext cx="3528392" cy="3980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sp>
        <p:nvSpPr>
          <p:cNvPr id="48131" name="Prostokąt 5"/>
          <p:cNvSpPr>
            <a:spLocks noChangeArrowheads="1"/>
          </p:cNvSpPr>
          <p:nvPr/>
        </p:nvSpPr>
        <p:spPr bwMode="auto">
          <a:xfrm>
            <a:off x="3708400" y="1125538"/>
            <a:ext cx="184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i="1">
                <a:latin typeface="Calibri" pitchFamily="34" charset="0"/>
              </a:rPr>
              <a:t>Jedwabista</a:t>
            </a:r>
            <a:endParaRPr lang="pl-PL" sz="2800">
              <a:latin typeface="Calibri" pitchFamily="34" charset="0"/>
            </a:endParaRPr>
          </a:p>
        </p:txBody>
      </p:sp>
      <p:pic>
        <p:nvPicPr>
          <p:cNvPr id="11266" name="Picture 2" descr="http://dziwowisko.pl/wp-content/uploads/2014/04/kury-jedwabi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6824" y="1951941"/>
            <a:ext cx="3628400" cy="4157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10</Words>
  <Application>Microsoft Office PowerPoint</Application>
  <PresentationFormat>Pokaz na ekranie (4:3)</PresentationFormat>
  <Paragraphs>6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Calibri</vt:lpstr>
      <vt:lpstr>Arial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Zuza</dc:creator>
  <cp:lastModifiedBy>Mar</cp:lastModifiedBy>
  <cp:revision>85</cp:revision>
  <dcterms:created xsi:type="dcterms:W3CDTF">2015-12-16T17:30:57Z</dcterms:created>
  <dcterms:modified xsi:type="dcterms:W3CDTF">2016-03-10T12:17:53Z</dcterms:modified>
</cp:coreProperties>
</file>